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4"/>
  </p:sldMasterIdLst>
  <p:notesMasterIdLst>
    <p:notesMasterId r:id="rId7"/>
  </p:notesMasterIdLst>
  <p:handoutMasterIdLst>
    <p:handoutMasterId r:id="rId8"/>
  </p:handoutMasterIdLst>
  <p:sldIdLst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FF"/>
    <a:srgbClr val="0000FE"/>
    <a:srgbClr val="524B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5" autoAdjust="0"/>
    <p:restoredTop sz="94658"/>
  </p:normalViewPr>
  <p:slideViewPr>
    <p:cSldViewPr snapToGrid="0">
      <p:cViewPr varScale="1">
        <p:scale>
          <a:sx n="100" d="100"/>
          <a:sy n="100" d="100"/>
        </p:scale>
        <p:origin x="1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18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0CBB1AE-B262-4787-8C52-A05D0CE604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3FD16A-3B73-4A4E-801F-F604E6F8DCE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DD0C3-4885-4BAA-9AA1-C9918694A47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4A009-C602-41F4-8272-F25F5B05B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229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jpg>
</file>

<file path=ppt/media/image13.jpg>
</file>

<file path=ppt/media/image14.png>
</file>

<file path=ppt/media/image15.svg>
</file>

<file path=ppt/media/image16.jp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51F8B-E38A-4262-93D6-EEE8CE2CF8CB}" type="datetimeFigureOut">
              <a:rPr lang="en-US" smtClean="0"/>
              <a:t>8/23/24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2985F-36CD-4D87-8C89-674A558E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291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32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63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95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26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57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9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20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52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41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9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9.svg"/><Relationship Id="rId4" Type="http://schemas.openxmlformats.org/officeDocument/2006/relationships/image" Target="../media/image5.svg"/><Relationship Id="rId9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9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iO Bild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E962FF3-951D-4441-9C7D-501471E5888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Rectangle 12" descr="Bakgrunn">
            <a:extLst>
              <a:ext uri="{FF2B5EF4-FFF2-40B4-BE49-F238E27FC236}">
                <a16:creationId xmlns:a16="http://schemas.microsoft.com/office/drawing/2014/main" id="{CDC2DD76-E94A-435B-BDB4-D10EA8D453D9}"/>
              </a:ext>
            </a:extLst>
          </p:cNvPr>
          <p:cNvSpPr/>
          <p:nvPr userDrawn="1"/>
        </p:nvSpPr>
        <p:spPr>
          <a:xfrm>
            <a:off x="0" y="0"/>
            <a:ext cx="620988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25" name="Text Placeholder 6" descr="Logo Universitetet i oslo">
            <a:extLst>
              <a:ext uri="{FF2B5EF4-FFF2-40B4-BE49-F238E27FC236}">
                <a16:creationId xmlns:a16="http://schemas.microsoft.com/office/drawing/2014/main" id="{7AED3548-5867-47BB-8575-A83E0A9CE3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6112" y="381854"/>
            <a:ext cx="5619582" cy="1116919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C827CE2-8409-4B09-A9E5-74716A2BA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38" y="3375167"/>
            <a:ext cx="5716962" cy="1547605"/>
          </a:xfrm>
        </p:spPr>
        <p:txBody>
          <a:bodyPr/>
          <a:lstStyle>
            <a:lvl1pPr>
              <a:lnSpc>
                <a:spcPct val="100000"/>
              </a:lnSpc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73782A73-0164-4D2C-BAD5-DF53C4F800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800" y="5199013"/>
            <a:ext cx="5716962" cy="25807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75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0C9865C8-230B-42BE-8B05-ECBF9A085E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3800" y="5456305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6371C43A-1652-4674-9385-53CBD321097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5723036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A1654625-2F9D-43A8-9B19-A1501B2C4B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6216634"/>
            <a:ext cx="5716962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4" descr="UiO segl">
            <a:extLst>
              <a:ext uri="{FF2B5EF4-FFF2-40B4-BE49-F238E27FC236}">
                <a16:creationId xmlns:a16="http://schemas.microsoft.com/office/drawing/2014/main" id="{D397E638-588F-47C4-8318-DB30D79BC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4" name="addin_colorbox" hidden="1">
            <a:extLst>
              <a:ext uri="{FF2B5EF4-FFF2-40B4-BE49-F238E27FC236}">
                <a16:creationId xmlns:a16="http://schemas.microsoft.com/office/drawing/2014/main" id="{B34046E2-E0A0-4315-9411-04EBA19D54DA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6" name="addin_title" hidden="1">
            <a:extLst>
              <a:ext uri="{FF2B5EF4-FFF2-40B4-BE49-F238E27FC236}">
                <a16:creationId xmlns:a16="http://schemas.microsoft.com/office/drawing/2014/main" id="{EB9E8B29-78FF-422D-B648-7D4F0D403082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7" name="addin_text" hidden="1">
            <a:extLst>
              <a:ext uri="{FF2B5EF4-FFF2-40B4-BE49-F238E27FC236}">
                <a16:creationId xmlns:a16="http://schemas.microsoft.com/office/drawing/2014/main" id="{918F58FB-9B03-413E-989C-AE087C74A791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18" name="addin_image" hidden="1">
            <a:extLst>
              <a:ext uri="{FF2B5EF4-FFF2-40B4-BE49-F238E27FC236}">
                <a16:creationId xmlns:a16="http://schemas.microsoft.com/office/drawing/2014/main" id="{916BC30A-E2A3-4BB3-8175-D14FBA97BB4A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19" name="addin_grouplist" hidden="1">
            <a:extLst>
              <a:ext uri="{FF2B5EF4-FFF2-40B4-BE49-F238E27FC236}">
                <a16:creationId xmlns:a16="http://schemas.microsoft.com/office/drawing/2014/main" id="{189797EA-4203-48ED-9B9C-9481B1311A52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20" name="addin_logo" hidden="1">
            <a:extLst>
              <a:ext uri="{FF2B5EF4-FFF2-40B4-BE49-F238E27FC236}">
                <a16:creationId xmlns:a16="http://schemas.microsoft.com/office/drawing/2014/main" id="{D3C84601-A4D0-4B48-876F-9DC17367A2A1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  <p:pic>
        <p:nvPicPr>
          <p:cNvPr id="22" name="logo_hvit" descr="UiO Segl" hidden="1">
            <a:extLst>
              <a:ext uri="{FF2B5EF4-FFF2-40B4-BE49-F238E27FC236}">
                <a16:creationId xmlns:a16="http://schemas.microsoft.com/office/drawing/2014/main" id="{9312E79A-63CD-41D4-8EA6-B9BD7EBEEAD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85613" y="5457092"/>
            <a:ext cx="1025436" cy="1025436"/>
          </a:xfrm>
          <a:prstGeom prst="rect">
            <a:avLst/>
          </a:prstGeom>
        </p:spPr>
      </p:pic>
      <p:pic>
        <p:nvPicPr>
          <p:cNvPr id="23" name="logo_sort" descr="UiO Segl" hidden="1">
            <a:extLst>
              <a:ext uri="{FF2B5EF4-FFF2-40B4-BE49-F238E27FC236}">
                <a16:creationId xmlns:a16="http://schemas.microsoft.com/office/drawing/2014/main" id="{CCD2A0AF-6987-472B-AB0A-FE4E51B298B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85614" y="5457093"/>
            <a:ext cx="1025421" cy="1025421"/>
          </a:xfrm>
          <a:prstGeom prst="rect">
            <a:avLst/>
          </a:prstGeom>
        </p:spPr>
      </p:pic>
      <p:sp>
        <p:nvSpPr>
          <p:cNvPr id="24" name="addin_colorlist" hidden="1">
            <a:extLst>
              <a:ext uri="{FF2B5EF4-FFF2-40B4-BE49-F238E27FC236}">
                <a16:creationId xmlns:a16="http://schemas.microsoft.com/office/drawing/2014/main" id="{FD548E61-D022-4178-8722-46839AB856D2}"/>
              </a:ext>
            </a:extLst>
          </p:cNvPr>
          <p:cNvSpPr/>
          <p:nvPr userDrawn="1"/>
        </p:nvSpPr>
        <p:spPr>
          <a:xfrm>
            <a:off x="152400" y="-13141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halv1, halv2, halv3, halv4, halv5, halv6, halv7, halv8</a:t>
            </a:r>
          </a:p>
        </p:txBody>
      </p:sp>
    </p:spTree>
    <p:extLst>
      <p:ext uri="{BB962C8B-B14F-4D97-AF65-F5344CB8AC3E}">
        <p14:creationId xmlns:p14="http://schemas.microsoft.com/office/powerpoint/2010/main" val="2955469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nstitutt Uthevet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B080593B-46D5-4272-829F-0AB9BB0A72E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09880" y="0"/>
            <a:ext cx="5982120" cy="685800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AA9DF7D4-90D1-427E-86F5-96B8E6DDF5C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5359BE4-B9E6-44C9-994B-4B43BA31858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9038" y="653143"/>
            <a:ext cx="5075367" cy="1204686"/>
          </a:xfrm>
        </p:spPr>
        <p:txBody>
          <a:bodyPr/>
          <a:lstStyle>
            <a:lvl1pPr marL="0" indent="0">
              <a:buNone/>
              <a:defRPr lang="en-US" sz="20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b-NO" dirty="0"/>
              <a:t>Navn på institutt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8A0E4F-1BA9-45F5-9553-E579F5F1C2D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9039" y="2302849"/>
            <a:ext cx="5080128" cy="1702414"/>
          </a:xfrm>
        </p:spPr>
        <p:txBody>
          <a:bodyPr/>
          <a:lstStyle>
            <a:lvl1pPr marL="0" indent="0">
              <a:buNone/>
              <a:defRPr sz="4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88EA911F-B545-4F74-AF42-9EC2B355D8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4E55111D-AB70-4D2B-9C10-0B91F296CDF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1DB45DBF-1D97-4017-83BE-AD48141222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88916788-1A25-4BF7-B2F3-11CED5D74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31" name="Graphic 30" descr="UiO segl">
            <a:extLst>
              <a:ext uri="{FF2B5EF4-FFF2-40B4-BE49-F238E27FC236}">
                <a16:creationId xmlns:a16="http://schemas.microsoft.com/office/drawing/2014/main" id="{27D749C7-8972-4648-8357-FE945BD112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53797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sfortegnelse 0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933" y="2503593"/>
            <a:ext cx="3717652" cy="1325563"/>
          </a:xfrm>
        </p:spPr>
        <p:txBody>
          <a:bodyPr/>
          <a:lstStyle>
            <a:lvl1pPr>
              <a:defRPr sz="450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5D4F5D-6A45-4660-B498-EC62A1753C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2667" y="1768008"/>
            <a:ext cx="5863168" cy="435133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4pPr>
          </a:lstStyle>
          <a:p>
            <a:pPr lvl="0"/>
            <a:r>
              <a:rPr lang="nb-NO" dirty="0"/>
              <a:t>Punkt A</a:t>
            </a:r>
          </a:p>
          <a:p>
            <a:pPr lvl="0"/>
            <a:r>
              <a:rPr lang="nb-NO" dirty="0"/>
              <a:t>Punkt B</a:t>
            </a:r>
          </a:p>
          <a:p>
            <a:pPr lvl="0"/>
            <a:r>
              <a:rPr lang="nb-NO" dirty="0"/>
              <a:t>Punkt C</a:t>
            </a:r>
          </a:p>
          <a:p>
            <a:pPr lvl="0"/>
            <a:r>
              <a:rPr lang="nb-NO" dirty="0"/>
              <a:t>Punkt D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9CB4958-81B1-49B9-BBDA-D042DC89C1F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56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sfortegnelse 0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933" y="2503593"/>
            <a:ext cx="3717652" cy="1325563"/>
          </a:xfrm>
        </p:spPr>
        <p:txBody>
          <a:bodyPr/>
          <a:lstStyle>
            <a:lvl1pPr>
              <a:defRPr sz="450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40B9F-ECB7-4387-A58C-0A496B930A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6716" y="881598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A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36E426CF-9990-43F5-BE14-226088D8A7B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13844" y="881598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B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B679225E-A5E2-4DC8-9837-7BCA23C8E40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6715" y="2527399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C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A833A43-18E3-4392-918C-09F8E26D369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13844" y="2527399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D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23B8277-88D5-4007-B32D-B587FB6C14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6714" y="4173201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E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366E2B9-433F-4D84-9677-520FBB3E32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413845" y="4173201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F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2B12D4E-956E-456A-B250-54F8DAC4F51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6267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DBCC00A-19CF-41BF-8147-46CE1C6A77C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/>
            </a:lvl1pPr>
          </a:lstStyle>
          <a:p>
            <a:r>
              <a:rPr lang="nb-NO" dirty="0"/>
              <a:t>Trykk - &gt; Sett inn -&gt; Bilde for å endre eller sette inn bilde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45301A6-9B63-4AF8-9A67-C362499DE5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44304"/>
            <a:ext cx="9144000" cy="1655762"/>
          </a:xfrm>
        </p:spPr>
        <p:txBody>
          <a:bodyPr wrap="none" bIns="0" anchor="b"/>
          <a:lstStyle>
            <a:lvl1pPr marL="0" indent="0" algn="ctr">
              <a:buNone/>
              <a:defRPr sz="1750">
                <a:highlight>
                  <a:srgbClr val="FFFFFF"/>
                </a:highlight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nb-NO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7DF5643-8F24-4F16-9356-F129900A4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51019"/>
            <a:ext cx="9144000" cy="1878763"/>
          </a:xfrm>
        </p:spPr>
        <p:txBody>
          <a:bodyPr wrap="none" anchor="t"/>
          <a:lstStyle>
            <a:lvl1pPr algn="ctr">
              <a:defRPr sz="4501">
                <a:highlight>
                  <a:srgbClr val="FFFFFF"/>
                </a:highlight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8" name="Text Placeholder 4" descr="Logo Universitetet i oslo">
            <a:extLst>
              <a:ext uri="{FF2B5EF4-FFF2-40B4-BE49-F238E27FC236}">
                <a16:creationId xmlns:a16="http://schemas.microsoft.com/office/drawing/2014/main" id="{CB6C8A24-C7F7-483C-B347-EFA80560FB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001" y="6280142"/>
            <a:ext cx="1021262" cy="20298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0DAEC6C7-85EA-449B-8EE8-2D97BF53E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3FD976-C7D4-4015-A9BA-91E02E673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addin_colorlist" hidden="1">
            <a:extLst>
              <a:ext uri="{FF2B5EF4-FFF2-40B4-BE49-F238E27FC236}">
                <a16:creationId xmlns:a16="http://schemas.microsoft.com/office/drawing/2014/main" id="{F6C04A44-E476-4A49-B738-EE2D47D4BAD9}"/>
              </a:ext>
            </a:extLst>
          </p:cNvPr>
          <p:cNvSpPr/>
          <p:nvPr userDrawn="1"/>
        </p:nvSpPr>
        <p:spPr>
          <a:xfrm>
            <a:off x="0" y="-1442711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sid1, sid2, sid3, sid4</a:t>
            </a:r>
          </a:p>
        </p:txBody>
      </p:sp>
      <p:sp>
        <p:nvSpPr>
          <p:cNvPr id="10" name="addin_colorbox" hidden="1">
            <a:extLst>
              <a:ext uri="{FF2B5EF4-FFF2-40B4-BE49-F238E27FC236}">
                <a16:creationId xmlns:a16="http://schemas.microsoft.com/office/drawing/2014/main" id="{27C08BAF-0936-474D-B97E-5B57BFE4B3DC}"/>
              </a:ext>
            </a:extLst>
          </p:cNvPr>
          <p:cNvSpPr/>
          <p:nvPr userDrawn="1"/>
        </p:nvSpPr>
        <p:spPr>
          <a:xfrm>
            <a:off x="4973338" y="-1442711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1" name="addin_title" hidden="1">
            <a:extLst>
              <a:ext uri="{FF2B5EF4-FFF2-40B4-BE49-F238E27FC236}">
                <a16:creationId xmlns:a16="http://schemas.microsoft.com/office/drawing/2014/main" id="{CD588095-EB6E-4EE9-A470-1FC6B276AA84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2" name="addin_text" hidden="1">
            <a:extLst>
              <a:ext uri="{FF2B5EF4-FFF2-40B4-BE49-F238E27FC236}">
                <a16:creationId xmlns:a16="http://schemas.microsoft.com/office/drawing/2014/main" id="{01792D08-5194-467E-A9CB-E87CD6F0CF3C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14" name="addin_image" hidden="1">
            <a:extLst>
              <a:ext uri="{FF2B5EF4-FFF2-40B4-BE49-F238E27FC236}">
                <a16:creationId xmlns:a16="http://schemas.microsoft.com/office/drawing/2014/main" id="{7E0FF7D7-FC31-4FA1-B98D-9F5E73E0ED06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15" name="addin_background" hidden="1">
            <a:extLst>
              <a:ext uri="{FF2B5EF4-FFF2-40B4-BE49-F238E27FC236}">
                <a16:creationId xmlns:a16="http://schemas.microsoft.com/office/drawing/2014/main" id="{D73E79DB-AFAF-477A-B39A-3600CE59C832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addin_background</a:t>
            </a:r>
            <a:endParaRPr lang="nb-NO" dirty="0"/>
          </a:p>
        </p:txBody>
      </p:sp>
      <p:sp>
        <p:nvSpPr>
          <p:cNvPr id="16" name="addin_logo" hidden="1">
            <a:extLst>
              <a:ext uri="{FF2B5EF4-FFF2-40B4-BE49-F238E27FC236}">
                <a16:creationId xmlns:a16="http://schemas.microsoft.com/office/drawing/2014/main" id="{6D0ECAE0-D83D-477F-8858-4811F35FC31D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58685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 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0FAE04-E853-4650-A24D-5F754E1D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6"/>
          </a:solidFill>
        </p:spPr>
        <p:txBody>
          <a:bodyPr lIns="0" tIns="0" rIns="0" bIns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marL="125438" marR="0" lvl="0" indent="-125438" algn="l" defTabSz="914446" rtl="0" eaLnBrk="1" fontAlgn="auto" latinLnBrk="0" hangingPunct="1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b-NO" dirty="0"/>
              <a:t>Trykk - &gt; Sett inn -&gt; Bilde for å endre eller sette inn bilde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2057638"/>
            <a:ext cx="9144000" cy="2733991"/>
          </a:xfrm>
        </p:spPr>
        <p:txBody>
          <a:bodyPr anchor="ctr"/>
          <a:lstStyle>
            <a:lvl1pPr algn="ctr">
              <a:lnSpc>
                <a:spcPct val="100000"/>
              </a:lnSpc>
              <a:defRPr sz="4501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r>
              <a:rPr lang="nb-NO" noProof="0" dirty="0"/>
              <a:t>Sitat</a:t>
            </a:r>
          </a:p>
        </p:txBody>
      </p:sp>
      <p:sp>
        <p:nvSpPr>
          <p:cNvPr id="11" name="Text Placeholder 4" descr="Logo Universitetet i oslo">
            <a:extLst>
              <a:ext uri="{FF2B5EF4-FFF2-40B4-BE49-F238E27FC236}">
                <a16:creationId xmlns:a16="http://schemas.microsoft.com/office/drawing/2014/main" id="{85E9E616-9857-4793-9543-97601CFB29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001" y="6280142"/>
            <a:ext cx="1021262" cy="20298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4" name="addin_colorlist" hidden="1">
            <a:extLst>
              <a:ext uri="{FF2B5EF4-FFF2-40B4-BE49-F238E27FC236}">
                <a16:creationId xmlns:a16="http://schemas.microsoft.com/office/drawing/2014/main" id="{3688BA85-E873-4370-B3DC-1DB3D6805327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sitk1, sitk2, sitk3</a:t>
            </a:r>
          </a:p>
        </p:txBody>
      </p:sp>
      <p:sp>
        <p:nvSpPr>
          <p:cNvPr id="5" name="addin_colorbox" hidden="1">
            <a:extLst>
              <a:ext uri="{FF2B5EF4-FFF2-40B4-BE49-F238E27FC236}">
                <a16:creationId xmlns:a16="http://schemas.microsoft.com/office/drawing/2014/main" id="{01750E1E-149D-4737-BB50-E180FD96210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6" name="addin_title" hidden="1">
            <a:extLst>
              <a:ext uri="{FF2B5EF4-FFF2-40B4-BE49-F238E27FC236}">
                <a16:creationId xmlns:a16="http://schemas.microsoft.com/office/drawing/2014/main" id="{8A95C1E6-41C2-4B63-A678-1197B885A271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7" name="addin_text" hidden="1">
            <a:extLst>
              <a:ext uri="{FF2B5EF4-FFF2-40B4-BE49-F238E27FC236}">
                <a16:creationId xmlns:a16="http://schemas.microsoft.com/office/drawing/2014/main" id="{88900728-1D9A-4CFE-BD46-77F03BBF6825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8" name="addin_image" hidden="1">
            <a:extLst>
              <a:ext uri="{FF2B5EF4-FFF2-40B4-BE49-F238E27FC236}">
                <a16:creationId xmlns:a16="http://schemas.microsoft.com/office/drawing/2014/main" id="{71F63DE9-1A9D-416E-8BF1-5DDBAC2C3665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9" name="addin_grouplist" hidden="1">
            <a:extLst>
              <a:ext uri="{FF2B5EF4-FFF2-40B4-BE49-F238E27FC236}">
                <a16:creationId xmlns:a16="http://schemas.microsoft.com/office/drawing/2014/main" id="{55453450-7C5E-47ED-8FB9-95BB5C190194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10" name="addin_background" hidden="1">
            <a:extLst>
              <a:ext uri="{FF2B5EF4-FFF2-40B4-BE49-F238E27FC236}">
                <a16:creationId xmlns:a16="http://schemas.microsoft.com/office/drawing/2014/main" id="{19DE1B7D-2015-4D3D-81DA-BE1C0B884B8C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Addin_background</a:t>
            </a:r>
            <a:endParaRPr lang="nb-NO" dirty="0"/>
          </a:p>
        </p:txBody>
      </p:sp>
      <p:sp>
        <p:nvSpPr>
          <p:cNvPr id="12" name="addin_colorlist" hidden="1">
            <a:extLst>
              <a:ext uri="{FF2B5EF4-FFF2-40B4-BE49-F238E27FC236}">
                <a16:creationId xmlns:a16="http://schemas.microsoft.com/office/drawing/2014/main" id="{2DACBF1F-1831-46CB-8E94-DAC5CC4C8A53}"/>
              </a:ext>
            </a:extLst>
          </p:cNvPr>
          <p:cNvSpPr/>
          <p:nvPr userDrawn="1"/>
        </p:nvSpPr>
        <p:spPr>
          <a:xfrm>
            <a:off x="2583335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sitk1, sitk2, sitk3</a:t>
            </a:r>
          </a:p>
        </p:txBody>
      </p:sp>
      <p:sp>
        <p:nvSpPr>
          <p:cNvPr id="13" name="addin_colorbox" hidden="1">
            <a:extLst>
              <a:ext uri="{FF2B5EF4-FFF2-40B4-BE49-F238E27FC236}">
                <a16:creationId xmlns:a16="http://schemas.microsoft.com/office/drawing/2014/main" id="{08780C0B-BBD9-4BF7-B461-4D609C762B61}"/>
              </a:ext>
            </a:extLst>
          </p:cNvPr>
          <p:cNvSpPr/>
          <p:nvPr userDrawn="1"/>
        </p:nvSpPr>
        <p:spPr>
          <a:xfrm>
            <a:off x="501427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4" name="addin_title" hidden="1">
            <a:extLst>
              <a:ext uri="{FF2B5EF4-FFF2-40B4-BE49-F238E27FC236}">
                <a16:creationId xmlns:a16="http://schemas.microsoft.com/office/drawing/2014/main" id="{3E5FC6D0-29E6-4763-9016-B07C6C2F674E}"/>
              </a:ext>
            </a:extLst>
          </p:cNvPr>
          <p:cNvSpPr/>
          <p:nvPr userDrawn="1"/>
        </p:nvSpPr>
        <p:spPr>
          <a:xfrm>
            <a:off x="987614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5" name="addin_text" hidden="1">
            <a:extLst>
              <a:ext uri="{FF2B5EF4-FFF2-40B4-BE49-F238E27FC236}">
                <a16:creationId xmlns:a16="http://schemas.microsoft.com/office/drawing/2014/main" id="{E5048523-44FB-402D-AF9A-189895D758AB}"/>
              </a:ext>
            </a:extLst>
          </p:cNvPr>
          <p:cNvSpPr/>
          <p:nvPr userDrawn="1"/>
        </p:nvSpPr>
        <p:spPr>
          <a:xfrm>
            <a:off x="1524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16" name="addin_image" hidden="1">
            <a:extLst>
              <a:ext uri="{FF2B5EF4-FFF2-40B4-BE49-F238E27FC236}">
                <a16:creationId xmlns:a16="http://schemas.microsoft.com/office/drawing/2014/main" id="{4EBCC3D3-FB5E-4C44-BD2A-4765289129B6}"/>
              </a:ext>
            </a:extLst>
          </p:cNvPr>
          <p:cNvSpPr/>
          <p:nvPr userDrawn="1"/>
        </p:nvSpPr>
        <p:spPr>
          <a:xfrm>
            <a:off x="2657476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17" name="addin_grouplist" hidden="1">
            <a:extLst>
              <a:ext uri="{FF2B5EF4-FFF2-40B4-BE49-F238E27FC236}">
                <a16:creationId xmlns:a16="http://schemas.microsoft.com/office/drawing/2014/main" id="{A21182DD-62B1-48E3-8A1E-30E0E49F8581}"/>
              </a:ext>
            </a:extLst>
          </p:cNvPr>
          <p:cNvSpPr/>
          <p:nvPr userDrawn="1"/>
        </p:nvSpPr>
        <p:spPr>
          <a:xfrm>
            <a:off x="5125738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18" name="addin_background" hidden="1">
            <a:extLst>
              <a:ext uri="{FF2B5EF4-FFF2-40B4-BE49-F238E27FC236}">
                <a16:creationId xmlns:a16="http://schemas.microsoft.com/office/drawing/2014/main" id="{DA65AA7C-2435-43EC-9E54-A952934DE561}"/>
              </a:ext>
            </a:extLst>
          </p:cNvPr>
          <p:cNvSpPr/>
          <p:nvPr userDrawn="1"/>
        </p:nvSpPr>
        <p:spPr>
          <a:xfrm>
            <a:off x="75940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Addin_background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31471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tekstboks med under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387AD4FF-2A17-41D2-9989-72E3EE53EDB7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9" y="1083366"/>
            <a:ext cx="11431663" cy="497523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829144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tekstbokser med under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A3A431AF-BD4A-47F9-9ACD-109F83F1426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5469089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8C4F134-43A3-438E-88E2-D8FF0EDE7A13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70" y="1704042"/>
            <a:ext cx="5469088" cy="435455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003BB-F04C-4A8B-BC54-5FDD5D30356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342741" y="1003335"/>
            <a:ext cx="5469089" cy="494749"/>
          </a:xfrm>
        </p:spPr>
        <p:txBody>
          <a:bodyPr/>
          <a:lstStyle>
            <a:lvl1pPr marL="0" indent="0"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0524D80-7434-47CB-8898-52900F44078A}"/>
              </a:ext>
            </a:extLst>
          </p:cNvPr>
          <p:cNvSpPr>
            <a:spLocks noGrp="1"/>
          </p:cNvSpPr>
          <p:nvPr>
            <p:ph sz="half" idx="31"/>
          </p:nvPr>
        </p:nvSpPr>
        <p:spPr>
          <a:xfrm>
            <a:off x="6342741" y="1704042"/>
            <a:ext cx="5469089" cy="4354851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AAA207-8E55-477B-AF05-92D6F597A5B7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A7972B2-D533-401B-8556-469D52E0F4DD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016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høy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BBC24B24-8D61-4F79-AC7E-CAEA322622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659098" y="371518"/>
            <a:ext cx="4152735" cy="5325998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51192628-F328-404D-8EFE-7A0B924C214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59097" y="5875993"/>
            <a:ext cx="4152735" cy="182608"/>
          </a:xfrm>
        </p:spPr>
        <p:txBody>
          <a:bodyPr/>
          <a:lstStyle>
            <a:lvl1pPr marL="0" indent="0" algn="r">
              <a:buNone/>
              <a:defRPr sz="750">
                <a:solidFill>
                  <a:srgbClr val="524B48"/>
                </a:solidFill>
              </a:defRPr>
            </a:lvl1pPr>
          </a:lstStyle>
          <a:p>
            <a:pPr lvl="0"/>
            <a:r>
              <a:rPr lang="nb-NO" dirty="0"/>
              <a:t>Fotokreditt / Bildetekst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00DEDF7-A715-4410-ACF2-29795822F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5715831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0A05AF4-63D3-4127-BC34-6BD82C03AF3F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5715831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71E44F0B-F496-4E85-AC77-361685F3DAE7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69" y="1704042"/>
            <a:ext cx="5715831" cy="435455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9125386-EE30-45FB-BA78-8A032E308E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9861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9F22D83-B5FE-4078-A904-43A001589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4269EB-52A0-4947-98BF-6FDC43498788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380168" y="1180008"/>
            <a:ext cx="11431664" cy="4720030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Tx/>
              <a:buNone/>
              <a:defRPr sz="1500" b="0" i="0" u="none" cap="none">
                <a:solidFill>
                  <a:srgbClr val="000000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77B9B8B-41DA-40B7-A3EE-81571DB48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7015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tekstbokser med in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E1DAFF44-670E-4F4C-85A7-C39E379A8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A53454CC-87E9-4EB8-A148-E8917C513AF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0168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B68EB7-26DD-44B0-B503-B133010AD6D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79851" y="1710199"/>
            <a:ext cx="3524319" cy="81535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F24F2E76-C57A-43E9-AE90-9A5885C83A5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377360" y="2793528"/>
            <a:ext cx="3524319" cy="287543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04FE8AE5-898D-4838-B222-D9178BD548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33840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871769-9C00-4F59-9847-667CD9B433B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33841" y="1720927"/>
            <a:ext cx="3524319" cy="81535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3FA1C9B2-210C-4D25-800A-903735EC531A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333839" y="2793528"/>
            <a:ext cx="3524320" cy="287543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734C1ED4-971E-4006-9901-E3C5A2D1ADF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7512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7F28ED8-40A8-43F5-9C35-FA0A7A4B7B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287513" y="1710199"/>
            <a:ext cx="3524639" cy="81535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920B93BE-FC97-4838-B295-13DE19DE7FB1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284385" y="2793528"/>
            <a:ext cx="3524639" cy="287543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3EB74F5A-3F59-4167-9DC8-330443F35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715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UiO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2" descr="Bakgrunn">
            <a:extLst>
              <a:ext uri="{FF2B5EF4-FFF2-40B4-BE49-F238E27FC236}">
                <a16:creationId xmlns:a16="http://schemas.microsoft.com/office/drawing/2014/main" id="{80CF6147-1B60-436B-ABD0-E426D3DDF3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1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F839063B-4438-46C0-A11A-618196F7669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0" name="Text Placeholder 6" descr="Logo Universitetet i oslo">
            <a:extLst>
              <a:ext uri="{FF2B5EF4-FFF2-40B4-BE49-F238E27FC236}">
                <a16:creationId xmlns:a16="http://schemas.microsoft.com/office/drawing/2014/main" id="{36E824D8-5207-4DF5-BD9E-C1307AD980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6112" y="381854"/>
            <a:ext cx="5619582" cy="111691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69DA1E-EAF3-4579-9C13-A3B45E22F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38" y="3375167"/>
            <a:ext cx="5716962" cy="1547605"/>
          </a:xfrm>
        </p:spPr>
        <p:txBody>
          <a:bodyPr/>
          <a:lstStyle>
            <a:lvl1pPr>
              <a:lnSpc>
                <a:spcPct val="100000"/>
              </a:lnSpc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502EFC6A-E5AE-4CDD-893A-8151185CCF9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800" y="5199013"/>
            <a:ext cx="5716962" cy="25807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75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38E5FEA3-8D79-4D56-9664-2703F65E1E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3800" y="5456305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74BFEE26-19F8-420D-B230-46123EBE4C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5723036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F7CD78E4-773D-43A0-AF45-F06FF64B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6216634"/>
            <a:ext cx="5716962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Text Placeholder 4" descr="UiO segl">
            <a:extLst>
              <a:ext uri="{FF2B5EF4-FFF2-40B4-BE49-F238E27FC236}">
                <a16:creationId xmlns:a16="http://schemas.microsoft.com/office/drawing/2014/main" id="{F9A19FD8-51AB-4838-9B3F-0C4ED0CDF7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6" name="addin_colorlist" hidden="1">
            <a:extLst>
              <a:ext uri="{FF2B5EF4-FFF2-40B4-BE49-F238E27FC236}">
                <a16:creationId xmlns:a16="http://schemas.microsoft.com/office/drawing/2014/main" id="{9C89DC5C-C295-4993-8094-F0B8D6618A6F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halv1, halv2, halv3, halv4, halv5, halv6, halv7, halv8</a:t>
            </a:r>
          </a:p>
        </p:txBody>
      </p:sp>
      <p:sp>
        <p:nvSpPr>
          <p:cNvPr id="27" name="addin_colorbox" hidden="1">
            <a:extLst>
              <a:ext uri="{FF2B5EF4-FFF2-40B4-BE49-F238E27FC236}">
                <a16:creationId xmlns:a16="http://schemas.microsoft.com/office/drawing/2014/main" id="{2CC73354-08EE-44A2-AB48-A462E1508E46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28" name="addin_title" hidden="1">
            <a:extLst>
              <a:ext uri="{FF2B5EF4-FFF2-40B4-BE49-F238E27FC236}">
                <a16:creationId xmlns:a16="http://schemas.microsoft.com/office/drawing/2014/main" id="{26C6DF9C-269B-4A64-898A-65E2DB4E1958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29" name="addin_text" hidden="1">
            <a:extLst>
              <a:ext uri="{FF2B5EF4-FFF2-40B4-BE49-F238E27FC236}">
                <a16:creationId xmlns:a16="http://schemas.microsoft.com/office/drawing/2014/main" id="{DEF32610-8099-45EC-A831-EA132BB98DEB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30" name="addin_image" hidden="1">
            <a:extLst>
              <a:ext uri="{FF2B5EF4-FFF2-40B4-BE49-F238E27FC236}">
                <a16:creationId xmlns:a16="http://schemas.microsoft.com/office/drawing/2014/main" id="{FCBF301A-51A4-47F6-A13E-EA0C05B57077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31" name="addin_grouplist" hidden="1">
            <a:extLst>
              <a:ext uri="{FF2B5EF4-FFF2-40B4-BE49-F238E27FC236}">
                <a16:creationId xmlns:a16="http://schemas.microsoft.com/office/drawing/2014/main" id="{31339D77-A008-41C5-8746-5E52634CF5F3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32" name="addin_logo" hidden="1">
            <a:extLst>
              <a:ext uri="{FF2B5EF4-FFF2-40B4-BE49-F238E27FC236}">
                <a16:creationId xmlns:a16="http://schemas.microsoft.com/office/drawing/2014/main" id="{826D203C-01F5-46E6-8CA5-6E8C2BD43803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  <p:pic>
        <p:nvPicPr>
          <p:cNvPr id="33" name="logo_hvit" descr="UiO Segl" hidden="1">
            <a:extLst>
              <a:ext uri="{FF2B5EF4-FFF2-40B4-BE49-F238E27FC236}">
                <a16:creationId xmlns:a16="http://schemas.microsoft.com/office/drawing/2014/main" id="{D427F631-71AD-40A0-9DBF-5B89C6D6AF8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85613" y="5457092"/>
            <a:ext cx="1025436" cy="1025436"/>
          </a:xfrm>
          <a:prstGeom prst="rect">
            <a:avLst/>
          </a:prstGeom>
        </p:spPr>
      </p:pic>
      <p:pic>
        <p:nvPicPr>
          <p:cNvPr id="34" name="logo_sort" descr="UiO Segl" hidden="1">
            <a:extLst>
              <a:ext uri="{FF2B5EF4-FFF2-40B4-BE49-F238E27FC236}">
                <a16:creationId xmlns:a16="http://schemas.microsoft.com/office/drawing/2014/main" id="{79A0A5BE-15A5-45D3-AAD4-DA46706180E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85614" y="5457093"/>
            <a:ext cx="1025421" cy="102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009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bilder top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794FAB1-D6B5-4A8A-91E4-BEB7326A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7" name="Picture Placeholder 4">
            <a:extLst>
              <a:ext uri="{FF2B5EF4-FFF2-40B4-BE49-F238E27FC236}">
                <a16:creationId xmlns:a16="http://schemas.microsoft.com/office/drawing/2014/main" id="{8DB62B9B-DA6F-4B28-8109-CB17B37FC57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80168" y="1002716"/>
            <a:ext cx="3558980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D77A5E11-842C-4FB6-815C-DFB3ABB627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1050" y="2604949"/>
            <a:ext cx="3558098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608D3BA1-A495-4A81-AEDF-108083B425F7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68" y="3302287"/>
            <a:ext cx="3612984" cy="23666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34" name="Picture Placeholder 4">
            <a:extLst>
              <a:ext uri="{FF2B5EF4-FFF2-40B4-BE49-F238E27FC236}">
                <a16:creationId xmlns:a16="http://schemas.microsoft.com/office/drawing/2014/main" id="{8DBA5C73-7C13-4B90-AB3C-33800055D04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19317" y="1002716"/>
            <a:ext cx="3556173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A5F10688-3BD3-4100-93E4-DF84C9CFDBE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22127" y="2604949"/>
            <a:ext cx="3553363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3F640CBC-9652-48BE-BF08-FD238D950C8A}"/>
              </a:ext>
            </a:extLst>
          </p:cNvPr>
          <p:cNvSpPr>
            <a:spLocks noGrp="1"/>
          </p:cNvSpPr>
          <p:nvPr>
            <p:ph sz="half" idx="26"/>
          </p:nvPr>
        </p:nvSpPr>
        <p:spPr>
          <a:xfrm>
            <a:off x="4316509" y="3302287"/>
            <a:ext cx="3612984" cy="23666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A93925D5-5699-4BE0-AEE8-00634046ACB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255658" y="1002716"/>
            <a:ext cx="3556173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7F0F2B16-0190-4211-A226-C7673C0595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58468" y="2604949"/>
            <a:ext cx="3553363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86DB7C2-F2F4-4198-835C-1F0811212739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8252851" y="3302287"/>
            <a:ext cx="3612984" cy="23666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536D8A58-B677-4BBF-8564-3532CB713F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4599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 tekst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A3A431AF-BD4A-47F9-9ACD-109F83F1426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11431664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6" name="Text Placeholder 21">
            <a:extLst>
              <a:ext uri="{FF2B5EF4-FFF2-40B4-BE49-F238E27FC236}">
                <a16:creationId xmlns:a16="http://schemas.microsoft.com/office/drawing/2014/main" id="{B72D2E40-18A8-4D11-A79B-F130A143E05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0168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FBF46E5C-C7CD-4024-B778-D17BB07C10CB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68" y="2307944"/>
            <a:ext cx="2703713" cy="336101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44" name="Text Placeholder 21">
            <a:extLst>
              <a:ext uri="{FF2B5EF4-FFF2-40B4-BE49-F238E27FC236}">
                <a16:creationId xmlns:a16="http://schemas.microsoft.com/office/drawing/2014/main" id="{3E2AF5D0-334B-4117-BADC-AC9D08C21C5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303806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Content Placeholder 3">
            <a:extLst>
              <a:ext uri="{FF2B5EF4-FFF2-40B4-BE49-F238E27FC236}">
                <a16:creationId xmlns:a16="http://schemas.microsoft.com/office/drawing/2014/main" id="{542EDCC5-87FC-4341-AA76-9AE955848C54}"/>
              </a:ext>
            </a:extLst>
          </p:cNvPr>
          <p:cNvSpPr>
            <a:spLocks noGrp="1"/>
          </p:cNvSpPr>
          <p:nvPr>
            <p:ph sz="half" idx="27"/>
          </p:nvPr>
        </p:nvSpPr>
        <p:spPr>
          <a:xfrm>
            <a:off x="3303806" y="2307943"/>
            <a:ext cx="2703713" cy="336101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42" name="Text Placeholder 21">
            <a:extLst>
              <a:ext uri="{FF2B5EF4-FFF2-40B4-BE49-F238E27FC236}">
                <a16:creationId xmlns:a16="http://schemas.microsoft.com/office/drawing/2014/main" id="{B6D298D6-0193-4F36-B987-5B03BFD64A7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5962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Content Placeholder 3">
            <a:extLst>
              <a:ext uri="{FF2B5EF4-FFF2-40B4-BE49-F238E27FC236}">
                <a16:creationId xmlns:a16="http://schemas.microsoft.com/office/drawing/2014/main" id="{E25FBBCD-FAB3-496C-9023-BEA9649A7EA4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6205962" y="2307944"/>
            <a:ext cx="2703713" cy="336101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84EBD52D-9372-4482-9683-865699B9658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8118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86DB7C2-F2F4-4198-835C-1F0811212739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9108118" y="2307943"/>
            <a:ext cx="2703713" cy="3361013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E5EE307-16A7-4BB4-826C-FE03F2BC5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1108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 bilder top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7F856006-F837-40CC-A206-116358E51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DC80BDF2-BFAE-4432-9B71-EC93BBDB264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167" y="1002716"/>
            <a:ext cx="2716859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1FE7522-682F-43A2-922B-D0B51A4624B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2604949"/>
            <a:ext cx="2716858" cy="494749"/>
          </a:xfrm>
        </p:spPr>
        <p:txBody>
          <a:bodyPr anchor="t"/>
          <a:lstStyle>
            <a:lvl1pPr marL="0" indent="0" algn="l">
              <a:buNone/>
              <a:defRPr sz="15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480D74DD-4A50-49DD-9306-A23A22079643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7" y="3292760"/>
            <a:ext cx="2716858" cy="2376198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388075E-3AFC-4298-92EB-455858EE4D0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86577" y="1002716"/>
            <a:ext cx="2716859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5EE1A38-0897-4573-99F1-2AAFFB9267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86578" y="2604949"/>
            <a:ext cx="2716858" cy="494749"/>
          </a:xfrm>
        </p:spPr>
        <p:txBody>
          <a:bodyPr anchor="t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71E44F0B-F496-4E85-AC77-361685F3DAE7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286578" y="3292761"/>
            <a:ext cx="2716858" cy="2376198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3D1BDEE6-8393-45A2-903D-6459074B30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192988" y="1002716"/>
            <a:ext cx="2716859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2D7B525A-A39D-4409-889F-3E50319F94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92988" y="2604949"/>
            <a:ext cx="2716858" cy="494749"/>
          </a:xfrm>
        </p:spPr>
        <p:txBody>
          <a:bodyPr anchor="t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A3C6FFF7-1BD6-4C2E-949A-7AEAD2340CC4}"/>
              </a:ext>
            </a:extLst>
          </p:cNvPr>
          <p:cNvSpPr>
            <a:spLocks noGrp="1"/>
          </p:cNvSpPr>
          <p:nvPr>
            <p:ph sz="half" idx="28"/>
          </p:nvPr>
        </p:nvSpPr>
        <p:spPr>
          <a:xfrm>
            <a:off x="6192988" y="3292761"/>
            <a:ext cx="2716858" cy="2376198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BBC24B24-8D61-4F79-AC7E-CAEA322622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094974" y="1040821"/>
            <a:ext cx="2716858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22AA6F0B-4FE7-4E1E-A833-9372AA44889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094974" y="2604949"/>
            <a:ext cx="2716858" cy="494749"/>
          </a:xfrm>
        </p:spPr>
        <p:txBody>
          <a:bodyPr anchor="t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86DB7C2-F2F4-4198-835C-1F0811212739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9094974" y="3292761"/>
            <a:ext cx="2716858" cy="2376197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9C3F215E-98D7-4E75-AF2C-6DC421F9F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9949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bil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00F89B0E-F421-45EF-8C78-C84FEFC48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F7BB50C2-6F95-4C0A-8590-741501231A71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11431664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0001077-9CBF-4E3B-BC21-E948C160E96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80168" y="1729109"/>
            <a:ext cx="5611759" cy="3948448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41D3FFA-A749-48E7-93B6-E3608A598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0168" y="5875993"/>
            <a:ext cx="5611760" cy="182608"/>
          </a:xfrm>
        </p:spPr>
        <p:txBody>
          <a:bodyPr/>
          <a:lstStyle>
            <a:lvl1pPr marL="0" indent="0" algn="r">
              <a:buNone/>
              <a:defRPr sz="750">
                <a:solidFill>
                  <a:srgbClr val="524B48"/>
                </a:solidFill>
              </a:defRPr>
            </a:lvl1pPr>
          </a:lstStyle>
          <a:p>
            <a:pPr lvl="0"/>
            <a:r>
              <a:rPr lang="nb-NO" dirty="0"/>
              <a:t>Fotokreditt / Bildetekst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89F89F-F92D-4257-8097-9A576478EB5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72201" y="1729109"/>
            <a:ext cx="5611759" cy="3948448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D368394-9DFE-49F7-8B3A-C5D11ABAF3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00072" y="5875993"/>
            <a:ext cx="5583887" cy="182608"/>
          </a:xfrm>
        </p:spPr>
        <p:txBody>
          <a:bodyPr/>
          <a:lstStyle>
            <a:lvl1pPr marL="0" indent="0" algn="r">
              <a:buNone/>
              <a:defRPr sz="750">
                <a:solidFill>
                  <a:srgbClr val="524B48"/>
                </a:solidFill>
              </a:defRPr>
            </a:lvl1pPr>
          </a:lstStyle>
          <a:p>
            <a:pPr lvl="0"/>
            <a:r>
              <a:rPr lang="nb-NO" dirty="0"/>
              <a:t>Fotokreditt / Bildetekst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78C22F4-77A5-4B84-BD5E-2A59A32FB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AE41322-259C-45E1-8EBA-CD9AEBC31A7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9036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53F87D86-02F1-4288-ADF3-CFC53D24C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78A54228-A18C-49D4-8BAE-55234982E1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80168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37AE244-E30D-4FB2-98A6-B9EC37B05A9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0170" y="1710901"/>
            <a:ext cx="3524319" cy="3958058"/>
          </a:xfrm>
          <a:prstGeom prst="rect">
            <a:avLst/>
          </a:prstGeom>
          <a:noFill/>
        </p:spPr>
        <p:txBody>
          <a:bodyPr lIns="0" tIns="0" rIns="0" bIns="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16109106-4360-48AE-97EE-22C402C46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33840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CA0C917-5130-4608-85A6-627EB2AFD5D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33842" y="1703168"/>
            <a:ext cx="3524319" cy="3958058"/>
          </a:xfrm>
          <a:prstGeom prst="rect">
            <a:avLst/>
          </a:prstGeom>
          <a:noFill/>
        </p:spPr>
        <p:txBody>
          <a:bodyPr lIns="0" tIns="0" rIns="0" bIns="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7F0F2B16-0190-4211-A226-C7673C0595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7512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0C61C4C-3830-4483-B223-21FD6F02122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287514" y="1703168"/>
            <a:ext cx="3524319" cy="3958058"/>
          </a:xfrm>
          <a:prstGeom prst="rect">
            <a:avLst/>
          </a:prstGeom>
          <a:noFill/>
        </p:spPr>
        <p:txBody>
          <a:bodyPr lIns="0" tIns="0" rIns="0" bIns="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BD9063C-F778-46E7-8697-C72B9C1AA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2121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ort bilde utfyll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5C0B4E6-5502-441C-BDE1-D20B19081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BBC24B24-8D61-4F79-AC7E-CAEA322622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1180008"/>
            <a:ext cx="12192000" cy="5677992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 descr="Logo Universitetet i oslo">
            <a:extLst>
              <a:ext uri="{FF2B5EF4-FFF2-40B4-BE49-F238E27FC236}">
                <a16:creationId xmlns:a16="http://schemas.microsoft.com/office/drawing/2014/main" id="{47006D2C-998F-4DB7-B481-B9B3DCDC0DA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001" y="6280142"/>
            <a:ext cx="1021262" cy="20298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554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BD289F-AA6B-4FB2-A81B-530238144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1492D-B242-4BDE-940A-6ED6C625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989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iO Fullbredde Bild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2" descr="Bakgrunn">
            <a:extLst>
              <a:ext uri="{FF2B5EF4-FFF2-40B4-BE49-F238E27FC236}">
                <a16:creationId xmlns:a16="http://schemas.microsoft.com/office/drawing/2014/main" id="{659A8DBD-BD7A-4EDC-B67F-D66D4E02E6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5483" y="12355"/>
            <a:ext cx="10343114" cy="6833287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8534B2-2B3C-45E4-A5C6-20DB83FC5B6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846263" y="12356"/>
            <a:ext cx="10345737" cy="6832943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Rectangle 12" descr="Bakgrunn">
            <a:extLst>
              <a:ext uri="{FF2B5EF4-FFF2-40B4-BE49-F238E27FC236}">
                <a16:creationId xmlns:a16="http://schemas.microsoft.com/office/drawing/2014/main" id="{CDC2DD76-E94A-435B-BDB4-D10EA8D453D9}"/>
              </a:ext>
            </a:extLst>
          </p:cNvPr>
          <p:cNvSpPr/>
          <p:nvPr userDrawn="1"/>
        </p:nvSpPr>
        <p:spPr>
          <a:xfrm>
            <a:off x="0" y="0"/>
            <a:ext cx="184891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7" name="Text Placeholder 6" descr="Logo Universitetet i oslo">
            <a:extLst>
              <a:ext uri="{FF2B5EF4-FFF2-40B4-BE49-F238E27FC236}">
                <a16:creationId xmlns:a16="http://schemas.microsoft.com/office/drawing/2014/main" id="{F29784C4-AE21-4452-BCC9-BC75C914498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112" y="381854"/>
            <a:ext cx="5619582" cy="1116919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39" name="Title 6">
            <a:extLst>
              <a:ext uri="{FF2B5EF4-FFF2-40B4-BE49-F238E27FC236}">
                <a16:creationId xmlns:a16="http://schemas.microsoft.com/office/drawing/2014/main" id="{5D15D34C-2B62-4A4C-AEE9-82137A8B1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594" y="3346829"/>
            <a:ext cx="5611203" cy="1797779"/>
          </a:xfrm>
        </p:spPr>
        <p:txBody>
          <a:bodyPr/>
          <a:lstStyle>
            <a:lvl1pPr>
              <a:lnSpc>
                <a:spcPct val="100000"/>
              </a:lnSpc>
              <a:defRPr sz="4500">
                <a:highlight>
                  <a:srgbClr val="FFFFFF"/>
                </a:highligh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291ADE13-A8F2-46E2-995A-5B5A00B970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63595" y="5199013"/>
            <a:ext cx="1584852" cy="269304"/>
          </a:xfrm>
        </p:spPr>
        <p:txBody>
          <a:bodyPr wrap="none"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7E6BC4FE-C55B-40DF-BE2C-B4A366CA9E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63594" y="5468760"/>
            <a:ext cx="478977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2A5C5038-A44D-4A5A-B6E6-4A3A664078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63594" y="5735491"/>
            <a:ext cx="586699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6D771372-9AD5-430D-A81A-2E8203086F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63595" y="6264544"/>
            <a:ext cx="1161660" cy="269304"/>
          </a:xfrm>
        </p:spPr>
        <p:txBody>
          <a:bodyPr wrap="none" lIns="0" tIns="0" rIns="0" bIns="0">
            <a:spAutoFit/>
          </a:bodyPr>
          <a:lstStyle>
            <a:lvl1pPr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endParaRPr lang="en-US" dirty="0">
              <a:highlight>
                <a:srgbClr val="FFFFFF"/>
              </a:highlight>
            </a:endParaRP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17DA3A3C-41C9-4BB1-8AF6-64A31B42E6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5" name="addin_colorbox" hidden="1">
            <a:extLst>
              <a:ext uri="{FF2B5EF4-FFF2-40B4-BE49-F238E27FC236}">
                <a16:creationId xmlns:a16="http://schemas.microsoft.com/office/drawing/2014/main" id="{49401EE1-2446-4FF1-9952-199B1AD33AA8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6" name="addin_title" hidden="1">
            <a:extLst>
              <a:ext uri="{FF2B5EF4-FFF2-40B4-BE49-F238E27FC236}">
                <a16:creationId xmlns:a16="http://schemas.microsoft.com/office/drawing/2014/main" id="{7838A1EF-4F8F-4E02-84A8-CBDE742A0167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7" name="addin_text" hidden="1">
            <a:extLst>
              <a:ext uri="{FF2B5EF4-FFF2-40B4-BE49-F238E27FC236}">
                <a16:creationId xmlns:a16="http://schemas.microsoft.com/office/drawing/2014/main" id="{1520438F-077B-4383-9B2E-BA087AF71C65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18" name="addin_image" hidden="1">
            <a:extLst>
              <a:ext uri="{FF2B5EF4-FFF2-40B4-BE49-F238E27FC236}">
                <a16:creationId xmlns:a16="http://schemas.microsoft.com/office/drawing/2014/main" id="{9AA4849A-5DB1-449C-B5F9-8D23CAAC0678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19" name="addin_grouplist" hidden="1">
            <a:extLst>
              <a:ext uri="{FF2B5EF4-FFF2-40B4-BE49-F238E27FC236}">
                <a16:creationId xmlns:a16="http://schemas.microsoft.com/office/drawing/2014/main" id="{6FF82BAB-E28F-4E02-86D8-FEDC0BED1A1D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21" name="addin_logo" hidden="1">
            <a:extLst>
              <a:ext uri="{FF2B5EF4-FFF2-40B4-BE49-F238E27FC236}">
                <a16:creationId xmlns:a16="http://schemas.microsoft.com/office/drawing/2014/main" id="{EA3D402A-5E41-4E74-BCFE-6ECD172AE4E3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  <p:sp>
        <p:nvSpPr>
          <p:cNvPr id="26" name="addin_colorbox" hidden="1">
            <a:extLst>
              <a:ext uri="{FF2B5EF4-FFF2-40B4-BE49-F238E27FC236}">
                <a16:creationId xmlns:a16="http://schemas.microsoft.com/office/drawing/2014/main" id="{B21C5878-1C16-4124-B18E-3FD702004B13}"/>
              </a:ext>
            </a:extLst>
          </p:cNvPr>
          <p:cNvSpPr/>
          <p:nvPr userDrawn="1"/>
        </p:nvSpPr>
        <p:spPr>
          <a:xfrm>
            <a:off x="501427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27" name="addin_title" hidden="1">
            <a:extLst>
              <a:ext uri="{FF2B5EF4-FFF2-40B4-BE49-F238E27FC236}">
                <a16:creationId xmlns:a16="http://schemas.microsoft.com/office/drawing/2014/main" id="{25090456-9625-456B-9BF8-33469B9C80F5}"/>
              </a:ext>
            </a:extLst>
          </p:cNvPr>
          <p:cNvSpPr/>
          <p:nvPr userDrawn="1"/>
        </p:nvSpPr>
        <p:spPr>
          <a:xfrm>
            <a:off x="987614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28" name="addin_text" hidden="1">
            <a:extLst>
              <a:ext uri="{FF2B5EF4-FFF2-40B4-BE49-F238E27FC236}">
                <a16:creationId xmlns:a16="http://schemas.microsoft.com/office/drawing/2014/main" id="{335F99C5-F1AA-4F79-BB95-80F64E93637D}"/>
              </a:ext>
            </a:extLst>
          </p:cNvPr>
          <p:cNvSpPr/>
          <p:nvPr userDrawn="1"/>
        </p:nvSpPr>
        <p:spPr>
          <a:xfrm>
            <a:off x="1524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29" name="addin_image" hidden="1">
            <a:extLst>
              <a:ext uri="{FF2B5EF4-FFF2-40B4-BE49-F238E27FC236}">
                <a16:creationId xmlns:a16="http://schemas.microsoft.com/office/drawing/2014/main" id="{8F68B54B-8B5A-4C05-93DB-7F2DC877EF5E}"/>
              </a:ext>
            </a:extLst>
          </p:cNvPr>
          <p:cNvSpPr/>
          <p:nvPr userDrawn="1"/>
        </p:nvSpPr>
        <p:spPr>
          <a:xfrm>
            <a:off x="2657476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30" name="addin_grouplist" hidden="1">
            <a:extLst>
              <a:ext uri="{FF2B5EF4-FFF2-40B4-BE49-F238E27FC236}">
                <a16:creationId xmlns:a16="http://schemas.microsoft.com/office/drawing/2014/main" id="{F2089761-1A50-4072-9872-C62B5CA9E1F1}"/>
              </a:ext>
            </a:extLst>
          </p:cNvPr>
          <p:cNvSpPr/>
          <p:nvPr userDrawn="1"/>
        </p:nvSpPr>
        <p:spPr>
          <a:xfrm>
            <a:off x="5125738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pic>
        <p:nvPicPr>
          <p:cNvPr id="31" name="logo_hvit" descr="UiO Segl" hidden="1">
            <a:extLst>
              <a:ext uri="{FF2B5EF4-FFF2-40B4-BE49-F238E27FC236}">
                <a16:creationId xmlns:a16="http://schemas.microsoft.com/office/drawing/2014/main" id="{27B17C39-2B30-4789-8BEA-4AE4B2320B7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85613" y="5458074"/>
            <a:ext cx="1025436" cy="1025436"/>
          </a:xfrm>
          <a:prstGeom prst="rect">
            <a:avLst/>
          </a:prstGeom>
        </p:spPr>
      </p:pic>
      <p:pic>
        <p:nvPicPr>
          <p:cNvPr id="32" name="logo_sort" descr="UiO segl" hidden="1">
            <a:extLst>
              <a:ext uri="{FF2B5EF4-FFF2-40B4-BE49-F238E27FC236}">
                <a16:creationId xmlns:a16="http://schemas.microsoft.com/office/drawing/2014/main" id="{46600C4D-987E-4F2B-917A-380F2324CB5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85613" y="5456640"/>
            <a:ext cx="1025421" cy="1025421"/>
          </a:xfrm>
          <a:prstGeom prst="rect">
            <a:avLst/>
          </a:prstGeom>
        </p:spPr>
      </p:pic>
      <p:sp>
        <p:nvSpPr>
          <p:cNvPr id="34" name="addin_logo" hidden="1">
            <a:extLst>
              <a:ext uri="{FF2B5EF4-FFF2-40B4-BE49-F238E27FC236}">
                <a16:creationId xmlns:a16="http://schemas.microsoft.com/office/drawing/2014/main" id="{E5963F14-DFC9-40C0-BCD0-4A837E431DF5}"/>
              </a:ext>
            </a:extLst>
          </p:cNvPr>
          <p:cNvSpPr/>
          <p:nvPr userDrawn="1"/>
        </p:nvSpPr>
        <p:spPr>
          <a:xfrm>
            <a:off x="75940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  <p:sp>
        <p:nvSpPr>
          <p:cNvPr id="35" name="addin_colorlist" hidden="1">
            <a:extLst>
              <a:ext uri="{FF2B5EF4-FFF2-40B4-BE49-F238E27FC236}">
                <a16:creationId xmlns:a16="http://schemas.microsoft.com/office/drawing/2014/main" id="{B73620FB-5D82-4728-A1F9-C75D53925FBA}"/>
              </a:ext>
            </a:extLst>
          </p:cNvPr>
          <p:cNvSpPr/>
          <p:nvPr userDrawn="1"/>
        </p:nvSpPr>
        <p:spPr>
          <a:xfrm>
            <a:off x="0" y="-147218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kapfor1, kapfor4, kapfor5, kapfor6, kapfor7</a:t>
            </a:r>
          </a:p>
        </p:txBody>
      </p:sp>
    </p:spTree>
    <p:extLst>
      <p:ext uri="{BB962C8B-B14F-4D97-AF65-F5344CB8AC3E}">
        <p14:creationId xmlns:p14="http://schemas.microsoft.com/office/powerpoint/2010/main" val="2261247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UiO Fullbredde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8BFE38FF-9625-44DF-B333-387F961202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5483" y="0"/>
            <a:ext cx="10343114" cy="6858000"/>
          </a:xfrm>
          <a:solidFill>
            <a:schemeClr val="accent1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F08E9A7-5845-4082-8C4F-E26A3EA6418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848885" y="0"/>
            <a:ext cx="10343115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5" name="Text Placeholder 6" descr="Logo Universitetet i oslo">
            <a:extLst>
              <a:ext uri="{FF2B5EF4-FFF2-40B4-BE49-F238E27FC236}">
                <a16:creationId xmlns:a16="http://schemas.microsoft.com/office/drawing/2014/main" id="{50027A71-34C3-4277-9DC8-33989675B4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6112" y="381854"/>
            <a:ext cx="5619582" cy="111691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826FC79-CEAE-42C3-9725-FAEABEBE6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594" y="3346829"/>
            <a:ext cx="5611203" cy="1797779"/>
          </a:xfrm>
        </p:spPr>
        <p:txBody>
          <a:bodyPr/>
          <a:lstStyle>
            <a:lvl1pPr>
              <a:lnSpc>
                <a:spcPct val="100000"/>
              </a:lnSpc>
              <a:defRPr sz="4500">
                <a:highlight>
                  <a:srgbClr val="FFFFFF"/>
                </a:highligh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A1A5E3CB-F490-44A3-9769-374F0F9201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63595" y="5199013"/>
            <a:ext cx="1584852" cy="269304"/>
          </a:xfrm>
        </p:spPr>
        <p:txBody>
          <a:bodyPr wrap="none"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3F93262B-E88D-4BFD-9D4B-7AD8BFDC48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63594" y="5468760"/>
            <a:ext cx="478977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830548DB-AABB-4BB8-A24A-769595E8EB4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63594" y="5735491"/>
            <a:ext cx="586699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Enhet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7600F748-6DC4-4BF6-91DC-8B5B902048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63595" y="6264544"/>
            <a:ext cx="1161660" cy="269304"/>
          </a:xfrm>
        </p:spPr>
        <p:txBody>
          <a:bodyPr wrap="none" lIns="0" tIns="0" rIns="0" bIns="0">
            <a:spAutoFit/>
          </a:bodyPr>
          <a:lstStyle>
            <a:lvl1pPr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endParaRPr lang="en-US" dirty="0">
              <a:highlight>
                <a:srgbClr val="FFFFFF"/>
              </a:highlight>
            </a:endParaRPr>
          </a:p>
        </p:txBody>
      </p:sp>
      <p:sp>
        <p:nvSpPr>
          <p:cNvPr id="24" name="Text Placeholder 4" descr="UiO segl">
            <a:extLst>
              <a:ext uri="{FF2B5EF4-FFF2-40B4-BE49-F238E27FC236}">
                <a16:creationId xmlns:a16="http://schemas.microsoft.com/office/drawing/2014/main" id="{4826FBBD-4B21-4F4F-940C-B2F17405B1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B0379490-61FF-4C9C-B44F-5DD7CB40C36C}"/>
              </a:ext>
            </a:extLst>
          </p:cNvPr>
          <p:cNvSpPr/>
          <p:nvPr userDrawn="1"/>
        </p:nvSpPr>
        <p:spPr>
          <a:xfrm>
            <a:off x="0" y="-147218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kapfor1, kapfor4, kapfor5, kapfor6, kapfor7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6B42BF81-FF18-4115-85FC-CE7803CA65FB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418CE57E-2D37-4EE5-B26D-DFEAE88A1535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5" name="addin_text" hidden="1">
            <a:extLst>
              <a:ext uri="{FF2B5EF4-FFF2-40B4-BE49-F238E27FC236}">
                <a16:creationId xmlns:a16="http://schemas.microsoft.com/office/drawing/2014/main" id="{CD630040-B997-4A94-A37F-E93FDB1C7D5A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16" name="addin_image" hidden="1">
            <a:extLst>
              <a:ext uri="{FF2B5EF4-FFF2-40B4-BE49-F238E27FC236}">
                <a16:creationId xmlns:a16="http://schemas.microsoft.com/office/drawing/2014/main" id="{D0D1E4AF-887F-464D-A7A3-31F992900690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17" name="addin_grouplist" hidden="1">
            <a:extLst>
              <a:ext uri="{FF2B5EF4-FFF2-40B4-BE49-F238E27FC236}">
                <a16:creationId xmlns:a16="http://schemas.microsoft.com/office/drawing/2014/main" id="{96031079-7FE0-4679-A5A0-0F53F6C3A5B5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19" name="addin_logo" hidden="1">
            <a:extLst>
              <a:ext uri="{FF2B5EF4-FFF2-40B4-BE49-F238E27FC236}">
                <a16:creationId xmlns:a16="http://schemas.microsoft.com/office/drawing/2014/main" id="{9ABE3E70-DF6A-4CC2-9E35-9346CEDB8C5A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  <p:pic>
        <p:nvPicPr>
          <p:cNvPr id="20" name="logo_hvit" descr="UiO Segl" hidden="1">
            <a:extLst>
              <a:ext uri="{FF2B5EF4-FFF2-40B4-BE49-F238E27FC236}">
                <a16:creationId xmlns:a16="http://schemas.microsoft.com/office/drawing/2014/main" id="{A35AF58C-1F83-4C12-A068-80E9CC39843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85613" y="5457092"/>
            <a:ext cx="1025436" cy="1025436"/>
          </a:xfrm>
          <a:prstGeom prst="rect">
            <a:avLst/>
          </a:prstGeom>
        </p:spPr>
      </p:pic>
      <p:pic>
        <p:nvPicPr>
          <p:cNvPr id="21" name="logo_sort" descr="UiO Segl" hidden="1">
            <a:extLst>
              <a:ext uri="{FF2B5EF4-FFF2-40B4-BE49-F238E27FC236}">
                <a16:creationId xmlns:a16="http://schemas.microsoft.com/office/drawing/2014/main" id="{D7BA3FF9-8E23-4D04-8078-E40403A8D74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85614" y="5457093"/>
            <a:ext cx="1025421" cy="102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2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Fakultet Bild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4D768E-AC85-41DD-B1B7-0298BF3316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Rectangle 12" descr="Bakgrunn">
            <a:extLst>
              <a:ext uri="{FF2B5EF4-FFF2-40B4-BE49-F238E27FC236}">
                <a16:creationId xmlns:a16="http://schemas.microsoft.com/office/drawing/2014/main" id="{CDC2DD76-E94A-435B-BDB4-D10EA8D453D9}"/>
              </a:ext>
            </a:extLst>
          </p:cNvPr>
          <p:cNvSpPr/>
          <p:nvPr userDrawn="1"/>
        </p:nvSpPr>
        <p:spPr>
          <a:xfrm>
            <a:off x="0" y="0"/>
            <a:ext cx="620988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99F6BB-7452-4A97-9D6D-C9C80D04D2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9038" y="239167"/>
            <a:ext cx="5075367" cy="2387600"/>
          </a:xfrm>
          <a:solidFill>
            <a:srgbClr val="0000FF">
              <a:alpha val="0"/>
            </a:srgbClr>
          </a:solidFill>
        </p:spPr>
        <p:txBody>
          <a:bodyPr anchor="t"/>
          <a:lstStyle>
            <a:lvl1pPr algn="l">
              <a:lnSpc>
                <a:spcPct val="100000"/>
              </a:lnSpc>
              <a:defRPr sz="4501"/>
            </a:lvl1pPr>
          </a:lstStyle>
          <a:p>
            <a:r>
              <a:rPr lang="nb-NO" noProof="0" dirty="0"/>
              <a:t>Velg fakultet fra </a:t>
            </a:r>
            <a:r>
              <a:rPr lang="nb-NO" noProof="0" dirty="0" err="1"/>
              <a:t>nedtrekksmenyen</a:t>
            </a:r>
            <a:endParaRPr lang="en-US" noProof="0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E17BAB58-FE9E-48CD-90C1-5A92CD4AF34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D1011A16-94DD-4043-A614-BEC724B6F1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BC09F072-DFF2-42B8-9221-578EE194D0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BDCC2B-F1B3-4493-BC07-8FE83C70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24" name="Graphic 23" descr="UiO segl">
            <a:extLst>
              <a:ext uri="{FF2B5EF4-FFF2-40B4-BE49-F238E27FC236}">
                <a16:creationId xmlns:a16="http://schemas.microsoft.com/office/drawing/2014/main" id="{EC3480BC-2C3D-4A7E-9C52-40E1CC216E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9C5D506-67A5-4F89-8560-22F43BCF74AF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halv1, halv2, halv3, halv4, halv5, halv6, halv7, halv8</a:t>
            </a:r>
          </a:p>
        </p:txBody>
      </p:sp>
      <p:sp>
        <p:nvSpPr>
          <p:cNvPr id="16" name="addin_colorbox" hidden="1">
            <a:extLst>
              <a:ext uri="{FF2B5EF4-FFF2-40B4-BE49-F238E27FC236}">
                <a16:creationId xmlns:a16="http://schemas.microsoft.com/office/drawing/2014/main" id="{FCA3E1BC-B669-4110-87EA-FAF1FA6121DD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7" name="addin_title" hidden="1">
            <a:extLst>
              <a:ext uri="{FF2B5EF4-FFF2-40B4-BE49-F238E27FC236}">
                <a16:creationId xmlns:a16="http://schemas.microsoft.com/office/drawing/2014/main" id="{3ED724C7-6D8D-4B02-A942-476103665D4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8" name="addin_text" hidden="1">
            <a:extLst>
              <a:ext uri="{FF2B5EF4-FFF2-40B4-BE49-F238E27FC236}">
                <a16:creationId xmlns:a16="http://schemas.microsoft.com/office/drawing/2014/main" id="{3875A1F9-BE97-453C-A6D3-C2B80FB26DA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19" name="addin_image" hidden="1">
            <a:extLst>
              <a:ext uri="{FF2B5EF4-FFF2-40B4-BE49-F238E27FC236}">
                <a16:creationId xmlns:a16="http://schemas.microsoft.com/office/drawing/2014/main" id="{B74C45E3-A0CF-4E11-99D4-B0A97B5ECA6D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20" name="addin_grouplist" hidden="1">
            <a:extLst>
              <a:ext uri="{FF2B5EF4-FFF2-40B4-BE49-F238E27FC236}">
                <a16:creationId xmlns:a16="http://schemas.microsoft.com/office/drawing/2014/main" id="{E863661C-B13F-46BB-BA71-469E9D5AB327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21" name="addin_logo" hidden="1">
            <a:extLst>
              <a:ext uri="{FF2B5EF4-FFF2-40B4-BE49-F238E27FC236}">
                <a16:creationId xmlns:a16="http://schemas.microsoft.com/office/drawing/2014/main" id="{6B15E5D0-41F1-4B95-AEBC-8FEF29F24DE4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91820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Fakultet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Content Placeholder 17" hidden="1">
            <a:extLst>
              <a:ext uri="{FF2B5EF4-FFF2-40B4-BE49-F238E27FC236}">
                <a16:creationId xmlns:a16="http://schemas.microsoft.com/office/drawing/2014/main" id="{F839063B-4438-46C0-A11A-618196F7669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99F6BB-7452-4A97-9D6D-C9C80D04D2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9038" y="239167"/>
            <a:ext cx="5075367" cy="2387600"/>
          </a:xfrm>
          <a:solidFill>
            <a:srgbClr val="0000FF">
              <a:alpha val="0"/>
            </a:srgbClr>
          </a:solidFill>
        </p:spPr>
        <p:txBody>
          <a:bodyPr anchor="t"/>
          <a:lstStyle>
            <a:lvl1pPr algn="l">
              <a:lnSpc>
                <a:spcPct val="100000"/>
              </a:lnSpc>
              <a:defRPr sz="4501"/>
            </a:lvl1pPr>
          </a:lstStyle>
          <a:p>
            <a:r>
              <a:rPr lang="nb-NO" noProof="0" dirty="0"/>
              <a:t>Velg fakultet fra </a:t>
            </a:r>
            <a:r>
              <a:rPr lang="nb-NO" noProof="0" dirty="0" err="1"/>
              <a:t>nedtrekksmenyen</a:t>
            </a:r>
            <a:endParaRPr lang="en-US" noProof="0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D0FDCF8F-A008-4CFD-BFC2-4B8B6F9B513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2127E9DC-8728-47D2-950F-5610AB44AE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212AB716-EA8C-40F3-9E5E-FADFDE5B68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0D51CD3-9F1B-45C4-9816-FCEC12A47A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28" name="Graphic 27" descr="UiO segl">
            <a:extLst>
              <a:ext uri="{FF2B5EF4-FFF2-40B4-BE49-F238E27FC236}">
                <a16:creationId xmlns:a16="http://schemas.microsoft.com/office/drawing/2014/main" id="{AECCD3CC-AC27-4207-85D4-8056C1F5FD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36681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Fakultet Uthevet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16BE45C5-2FD6-4365-884E-E7211BA9F81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FC80015-4906-4750-9E68-18BCB837A81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15063" y="0"/>
            <a:ext cx="5976937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B116A28A-122D-47FC-B20F-2DE6D034FB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99F6BB-7452-4A97-9D6D-C9C80D04D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5634" y="2283763"/>
            <a:ext cx="5075367" cy="1650530"/>
          </a:xfrm>
        </p:spPr>
        <p:txBody>
          <a:bodyPr anchor="t"/>
          <a:lstStyle>
            <a:lvl1pPr algn="l">
              <a:lnSpc>
                <a:spcPct val="100000"/>
              </a:lnSpc>
              <a:defRPr sz="450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16F080F3-F66D-44E1-A274-51E675B7D7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2B993451-3DED-457B-B2BA-C0AD678BC4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E4C943B6-9D87-4707-9BC0-AB5D348B81A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9138817D-ECF3-4F24-AB4D-EE86A7D38E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30" name="Graphic 29" descr="UiO segl">
            <a:extLst>
              <a:ext uri="{FF2B5EF4-FFF2-40B4-BE49-F238E27FC236}">
                <a16:creationId xmlns:a16="http://schemas.microsoft.com/office/drawing/2014/main" id="{E981D0C6-9965-4EA6-835B-007DA74548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1" name="addin_colorlist" hidden="1">
            <a:extLst>
              <a:ext uri="{FF2B5EF4-FFF2-40B4-BE49-F238E27FC236}">
                <a16:creationId xmlns:a16="http://schemas.microsoft.com/office/drawing/2014/main" id="{FB8D8BF6-D27B-473E-8C7F-5564EC4E8842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halv1, halv2, halv3, halv4, halv5, halv6, halv7, halv8</a:t>
            </a:r>
          </a:p>
        </p:txBody>
      </p:sp>
      <p:sp>
        <p:nvSpPr>
          <p:cNvPr id="12" name="addin_colorbox" hidden="1">
            <a:extLst>
              <a:ext uri="{FF2B5EF4-FFF2-40B4-BE49-F238E27FC236}">
                <a16:creationId xmlns:a16="http://schemas.microsoft.com/office/drawing/2014/main" id="{AEA2A8D1-CC8A-49D7-B5F3-4D3D31E797B5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4" name="addin_title" hidden="1">
            <a:extLst>
              <a:ext uri="{FF2B5EF4-FFF2-40B4-BE49-F238E27FC236}">
                <a16:creationId xmlns:a16="http://schemas.microsoft.com/office/drawing/2014/main" id="{FA762AA7-0630-463D-983A-714A0FDC6D6B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BADFE346-6D41-462E-B93E-8A4581258439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2F05EFBC-3D55-4A55-AC99-18A584A64FD7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22529F69-78C3-4EA5-A8EF-DAED9CFEB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26D5A990-E30B-4E3A-A5A7-8F106A934ECB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276058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nstitutt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D537D-BDA7-442F-85CC-77B15D3E9EB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EA343E91-A7F8-411F-8D9E-AD0CD04545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9353483E-A81E-4295-A996-3D67CCCC2E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9038" y="653143"/>
            <a:ext cx="5075367" cy="1973624"/>
          </a:xfrm>
        </p:spPr>
        <p:txBody>
          <a:bodyPr/>
          <a:lstStyle>
            <a:lvl1pPr marL="0" indent="0">
              <a:buNone/>
              <a:defRPr lang="en-US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b-NO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Navn på institutt</a:t>
            </a:r>
            <a:endParaRPr lang="en-US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A0F37DB2-E675-4E63-AD01-1D4996198F3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AF5E8745-EB5B-4C17-A308-AC6088BCA6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7CB7E83F-937E-4B9E-830A-492432F3A4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B8980526-4F9F-495D-A07D-8D82934A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31" name="Graphic 30" descr="UiO segl">
            <a:extLst>
              <a:ext uri="{FF2B5EF4-FFF2-40B4-BE49-F238E27FC236}">
                <a16:creationId xmlns:a16="http://schemas.microsoft.com/office/drawing/2014/main" id="{9BE98BF2-9E12-4468-BCAE-2A3B441A6E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56917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nstitutt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F839063B-4438-46C0-A11A-618196F7669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542A6449-D96E-414F-A604-C4E12FC569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20FF9-F861-400C-878F-01B6648601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9038" y="653143"/>
            <a:ext cx="5075367" cy="1973624"/>
          </a:xfrm>
        </p:spPr>
        <p:txBody>
          <a:bodyPr/>
          <a:lstStyle>
            <a:lvl1pPr marL="0" indent="0">
              <a:buNone/>
              <a:defRPr lang="en-US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b-NO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Navn på institutt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D729F8AC-6A5E-427F-BADE-EA072C6164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548DDD7D-1EE4-480A-9DFC-6999E44EAA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94EC4BF0-912D-4C74-897D-7058B1C43F4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4387C63E-1139-41C5-A5DA-C793443018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30" name="Graphic 29" descr="UiO segl">
            <a:extLst>
              <a:ext uri="{FF2B5EF4-FFF2-40B4-BE49-F238E27FC236}">
                <a16:creationId xmlns:a16="http://schemas.microsoft.com/office/drawing/2014/main" id="{6E45B275-2917-4791-9D93-B119E57F1E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addin_colorbox</a:t>
            </a:r>
            <a:endParaRPr lang="nb-NO" dirty="0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addin_title</a:t>
            </a:r>
            <a:endParaRPr lang="nb-NO" dirty="0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addin_text</a:t>
            </a:r>
            <a:endParaRPr lang="nb-NO" dirty="0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addin_image</a:t>
            </a:r>
            <a:endParaRPr lang="nb-NO" dirty="0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 dirty="0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addin_logo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67778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432" y="-180924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2529" y="1711312"/>
            <a:ext cx="5563433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0" y="626352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6367" y="6263528"/>
            <a:ext cx="5994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rgbClr val="524B48"/>
                </a:solidFill>
              </a:defRPr>
            </a:lvl1pPr>
          </a:lstStyle>
          <a:p>
            <a:r>
              <a:rPr lang="en-US" dirty="0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 descr="Logo Universitet i oslo">
            <a:extLst>
              <a:ext uri="{FF2B5EF4-FFF2-40B4-BE49-F238E27FC236}">
                <a16:creationId xmlns:a16="http://schemas.microsoft.com/office/drawing/2014/main" id="{C0E4FBEC-28F7-4C61-8732-186A1AAD3429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81001" y="6280142"/>
            <a:ext cx="1021262" cy="202980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F9D6C5-6F73-4568-92A3-43149586B0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8" name="addin_colorpicker" hidden="1">
            <a:extLst>
              <a:ext uri="{FF2B5EF4-FFF2-40B4-BE49-F238E27FC236}">
                <a16:creationId xmlns:a16="http://schemas.microsoft.com/office/drawing/2014/main" id="{EC6BC642-49C3-4139-8F38-A96E75EE0920}"/>
              </a:ext>
            </a:extLst>
          </p:cNvPr>
          <p:cNvSpPr/>
          <p:nvPr userDrawn="1"/>
        </p:nvSpPr>
        <p:spPr>
          <a:xfrm>
            <a:off x="2486668" y="-1436292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addin_colorpicker</a:t>
            </a:r>
          </a:p>
        </p:txBody>
      </p:sp>
    </p:spTree>
    <p:extLst>
      <p:ext uri="{BB962C8B-B14F-4D97-AF65-F5344CB8AC3E}">
        <p14:creationId xmlns:p14="http://schemas.microsoft.com/office/powerpoint/2010/main" val="339228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1" r:id="rId8"/>
    <p:sldLayoutId id="2147483720" r:id="rId9"/>
    <p:sldLayoutId id="2147483719" r:id="rId10"/>
    <p:sldLayoutId id="2147483701" r:id="rId11"/>
    <p:sldLayoutId id="2147483702" r:id="rId12"/>
    <p:sldLayoutId id="2147483704" r:id="rId13"/>
    <p:sldLayoutId id="2147483706" r:id="rId14"/>
    <p:sldLayoutId id="2147483716" r:id="rId15"/>
    <p:sldLayoutId id="2147483717" r:id="rId16"/>
    <p:sldLayoutId id="2147483713" r:id="rId17"/>
    <p:sldLayoutId id="2147483714" r:id="rId18"/>
    <p:sldLayoutId id="2147483709" r:id="rId19"/>
    <p:sldLayoutId id="2147483710" r:id="rId20"/>
    <p:sldLayoutId id="2147483711" r:id="rId21"/>
    <p:sldLayoutId id="2147483712" r:id="rId22"/>
    <p:sldLayoutId id="2147483707" r:id="rId23"/>
    <p:sldLayoutId id="2147483708" r:id="rId24"/>
    <p:sldLayoutId id="2147483715" r:id="rId25"/>
    <p:sldLayoutId id="2147483718" r:id="rId26"/>
  </p:sldLayoutIdLst>
  <p:hf hdr="0"/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3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38" indent="-125438" algn="l" defTabSz="914446" rtl="0" eaLnBrk="1" latinLnBrk="0" hangingPunct="1">
        <a:lnSpc>
          <a:spcPct val="100000"/>
        </a:lnSpc>
        <a:spcBef>
          <a:spcPts val="11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4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57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80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03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8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cover of a book&#10;&#10;Description automatically generated">
            <a:extLst>
              <a:ext uri="{FF2B5EF4-FFF2-40B4-BE49-F238E27FC236}">
                <a16:creationId xmlns:a16="http://schemas.microsoft.com/office/drawing/2014/main" id="{0E5227E9-3D12-BFD0-B25A-400F638336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4" b="5434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BEB34-BF47-47BB-8B35-A21F868F7B0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69AC09-2576-4FCC-A8E6-2B5767CC4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KJM2601 – </a:t>
            </a:r>
            <a:r>
              <a:rPr lang="en-US" dirty="0" err="1"/>
              <a:t>forelesning</a:t>
            </a:r>
            <a:r>
              <a:rPr lang="en-US" dirty="0"/>
              <a:t>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C03838C-DDE2-4698-9970-D6A16289A4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Simen Kvaal (</a:t>
            </a:r>
            <a:r>
              <a:rPr lang="en-US" dirty="0" err="1"/>
              <a:t>simen.kvaal@kjemi.uio.no</a:t>
            </a:r>
            <a:r>
              <a:rPr lang="en-US" dirty="0"/>
              <a:t>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411E9A3-CEF4-4AB6-BAA7-AAC9101C8C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/>
              <a:t>Førsteamanuensis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B37F67-443C-40E9-9FE7-4E65332FA1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/>
              <a:t>Hylleraassenteret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271C1F9-245E-498A-BEED-031390971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28/8/2024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37711FA-5A22-4872-A804-70D0D3424D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7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AFDF0B-3BB0-40E3-FD4D-B53BD942C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B496370-F05F-8226-E9B1-4F92745E9DB6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620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B6666"/>
      </a:accent1>
      <a:accent2>
        <a:srgbClr val="FFFEA7"/>
      </a:accent2>
      <a:accent3>
        <a:srgbClr val="86A4F7"/>
      </a:accent3>
      <a:accent4>
        <a:srgbClr val="E6ECFF"/>
      </a:accent4>
      <a:accent5>
        <a:srgbClr val="FEA11B"/>
      </a:accent5>
      <a:accent6>
        <a:srgbClr val="3E31D6"/>
      </a:accent6>
      <a:hlink>
        <a:srgbClr val="0563C1"/>
      </a:hlink>
      <a:folHlink>
        <a:srgbClr val="954F72"/>
      </a:folHlink>
    </a:clrScheme>
    <a:fontScheme name="Custom 1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iO_PPT_NO" id="{5B0A4823-B853-4E03-94BC-DE2E1EFD621E}" vid="{1C5DA98A-F9AE-4FD9-9F7B-ADB1035017D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82FC97A4EB864EBF6B6ADD443A67CC" ma:contentTypeVersion="11" ma:contentTypeDescription="Create a new document." ma:contentTypeScope="" ma:versionID="a30b65eca35bc2875518b791539d3c86">
  <xsd:schema xmlns:xsd="http://www.w3.org/2001/XMLSchema" xmlns:xs="http://www.w3.org/2001/XMLSchema" xmlns:p="http://schemas.microsoft.com/office/2006/metadata/properties" xmlns:ns2="3b00a67f-9791-437e-b702-303a706ea042" targetNamespace="http://schemas.microsoft.com/office/2006/metadata/properties" ma:root="true" ma:fieldsID="3915ecab2cff59e5d3d4d0af5306f32f" ns2:_="">
    <xsd:import namespace="3b00a67f-9791-437e-b702-303a706ea0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00a67f-9791-437e-b702-303a706ea0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9B9CF10-6C6A-444C-B05E-E78C1785A52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05810CA-B9B6-49F2-A16A-78AE20C31A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00a67f-9791-437e-b702-303a706ea0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84213E5-2D10-47A0-9EC6-16DB2B77A2C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21</Words>
  <Application>Microsoft Macintosh PowerPoint</Application>
  <PresentationFormat>Widescreen</PresentationFormat>
  <Paragraphs>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Arial, sans-serif</vt:lpstr>
      <vt:lpstr>Calibri</vt:lpstr>
      <vt:lpstr>Office Theme</vt:lpstr>
      <vt:lpstr>KJM2601 – forelesning 3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Simen Kvaal</dc:creator>
  <cp:lastModifiedBy>Simen Kvaal</cp:lastModifiedBy>
  <cp:revision>1</cp:revision>
  <dcterms:created xsi:type="dcterms:W3CDTF">2024-08-23T10:30:26Z</dcterms:created>
  <dcterms:modified xsi:type="dcterms:W3CDTF">2024-08-23T10:33:53Z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0x010100D982FC97A4EB864EBF6B6ADD443A67CC</vt:lpwstr>
  </property>
</Properties>
</file>

<file path=docProps/thumbnail.jpeg>
</file>